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hillinglaw" userId="5533aca3-2939-49fd-bfd9-56c149aa29bc" providerId="ADAL" clId="{153E80B7-0E4E-5479-8CF6-9260BD389AED}"/>
    <pc:docChg chg="modSld">
      <pc:chgData name="Michael Shillinglaw" userId="5533aca3-2939-49fd-bfd9-56c149aa29bc" providerId="ADAL" clId="{153E80B7-0E4E-5479-8CF6-9260BD389AED}" dt="2026-06-05T14:16:07.856" v="1" actId="1076"/>
      <pc:docMkLst>
        <pc:docMk/>
      </pc:docMkLst>
      <pc:sldChg chg="modSp mod">
        <pc:chgData name="Michael Shillinglaw" userId="5533aca3-2939-49fd-bfd9-56c149aa29bc" providerId="ADAL" clId="{153E80B7-0E4E-5479-8CF6-9260BD389AED}" dt="2026-06-05T14:16:07.856" v="1" actId="1076"/>
        <pc:sldMkLst>
          <pc:docMk/>
          <pc:sldMk cId="1944779097" sldId="256"/>
        </pc:sldMkLst>
        <pc:picChg chg="mod">
          <ac:chgData name="Michael Shillinglaw" userId="5533aca3-2939-49fd-bfd9-56c149aa29bc" providerId="ADAL" clId="{153E80B7-0E4E-5479-8CF6-9260BD389AED}" dt="2026-06-05T14:16:07.856" v="1" actId="1076"/>
          <ac:picMkLst>
            <pc:docMk/>
            <pc:sldMk cId="1944779097" sldId="256"/>
            <ac:picMk id="5" creationId="{B25118D3-4034-BF9E-0597-93D42712BA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4BCA-ED81-E8DC-FE5F-6A7F57161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AFDF2-D616-AD63-8680-35AFD05A0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DD1EC-E15E-B89F-2948-96FF5B60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E97F-6B04-F7EB-D601-E08641C2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C751A-D27A-DDDF-3976-EDB02001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0D3B-68D9-87E7-9D89-0490AD89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DA438-D8C6-DF8D-5A93-2A1320F0E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326C7-6030-0CF4-4B65-AF74AA16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74A34-80F9-D9F5-5330-F57406C2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29007-BA7C-8A51-0703-97F120B8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DE181-34A0-D73E-4ED2-D532616FD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03D04-140E-92E8-2B74-F6DB889BF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FDA9-6BEE-D37E-200D-0B6E2D5C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2007-0616-EF27-FE76-869CAD01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359E-B044-B316-0796-CF6CC689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3F69-DC08-1BBB-B1BE-77D389B7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C018-0F7C-0F54-ABC5-F316FFDE7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1210C-3F07-1E8A-ADC3-A2415DD6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9E3C8-38DE-7EF7-EB5D-E5BAC581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6B71-8038-D729-27A1-21378205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14CD-51D9-802F-6E0D-5A57090D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1D3F-C841-A57E-0CAF-A1375BB2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49A6-45CF-C687-67D7-92A0A044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97E4-F81B-0ED6-EEE1-C9BCD440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2C2DF-0913-79D7-5EE9-E807FB3D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732D-DAD0-352B-9130-0BBC4117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EC0B6-B87C-4DFB-AAFB-1143ABC85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B9A93-9F2F-6585-983D-B4ED8F72E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A1C90-1E53-5250-B0F5-0FFF7922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71D8-9B5A-A832-0135-A5EF75E2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058D-EA8A-1E02-2CD0-4EA4856B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0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7F2B-E47B-EC09-CA7A-6CC0E622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A5DD-948F-04C1-09FC-2DF03289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25A6C-BF2F-9C97-7EEF-AF97FB3EA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40338-E900-10EA-06C0-384F980DB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00E54-498C-18A1-29D4-60ED08786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D6CE0-004A-389B-5370-A9BEC4D4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159B8-F66D-9EBB-85D7-6B9227B9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BDA71-C973-7AFB-7ECC-15CB3970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7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8352-D457-0207-5746-F82462B4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3E2B7-65CD-62E5-8751-E72B3B2A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87840-CC61-D206-5989-196F6F32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D83E8-7562-9ADC-9FF0-324AFE49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FABA8-CD0D-2B51-DD77-BD059DD0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E6578-9416-9C56-AFB1-B7D6D452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357BA-64A0-7012-DCAA-4A697CD1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8424-C19F-AFE7-B4C7-B75659BD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B6A2C-238A-C361-955C-E85E0068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A80AD-76C1-F9ED-69C8-734B4095A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472EE-50F1-9A33-2355-A392D592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2F6B3-4D0A-3FDC-BA60-18A43902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12808-E5BC-A629-4150-BDF05576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2431-9601-F3F2-E809-8BB422D5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F3387-86C3-1C77-6E2A-7E9DA36F3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F005D-BD54-139C-FE83-FC0D13A35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F6BE-B208-F8CB-C148-C2DD23A7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A8A64-A929-1CD3-6394-E1091F2C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4337-E8D7-2731-315F-BDCDA405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77686-6358-0227-828F-0DE2E78A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B51F8-479D-2696-4F26-13E6C820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3612-0DF3-F765-829B-056C2076D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2A4A5-06F1-5742-915E-D15347EBB0F2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910F-53B5-45BD-B866-9107B7DCD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DC2A3-40A4-B09C-22C0-CC7CF52F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D00E4-9D22-8241-AFE2-F969BC0C2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118D3-4034-BF9E-0597-93D42712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1d4ad4-0967-4283-b29d-a8db9b5b76e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FF42F96DF7F47A8584572A1FADFBE" ma:contentTypeVersion="11" ma:contentTypeDescription="Create a new document." ma:contentTypeScope="" ma:versionID="1a574880fe6c27455f30c9f0d9b5b55e">
  <xsd:schema xmlns:xsd="http://www.w3.org/2001/XMLSchema" xmlns:xs="http://www.w3.org/2001/XMLSchema" xmlns:p="http://schemas.microsoft.com/office/2006/metadata/properties" xmlns:ns2="d31d4ad4-0967-4283-b29d-a8db9b5b76e2" targetNamespace="http://schemas.microsoft.com/office/2006/metadata/properties" ma:root="true" ma:fieldsID="36226137650a2a08313b37b7edcf3758" ns2:_="">
    <xsd:import namespace="d31d4ad4-0967-4283-b29d-a8db9b5b7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d4ad4-0967-4283-b29d-a8db9b5b7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2c453a5-329e-44af-8f97-ecf66794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7D6C5-6E94-4BCF-A013-EE7A2FC8F4C6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31d4ad4-0967-4283-b29d-a8db9b5b76e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E3D373-DD2B-4624-B798-B887ADEA0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d4ad4-0967-4283-b29d-a8db9b5b76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2B72DB-F33F-4288-BC3A-5ADE0A358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Constans (Track)</dc:creator>
  <cp:lastModifiedBy>Michael Shillinglaw</cp:lastModifiedBy>
  <cp:revision>2</cp:revision>
  <dcterms:created xsi:type="dcterms:W3CDTF">2026-05-19T18:47:54Z</dcterms:created>
  <dcterms:modified xsi:type="dcterms:W3CDTF">2026-06-05T14:16:09Z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0x010100B19FF42F96DF7F47A8584572A1FADFBE</vt:lpwstr>
  </property>
  <property fmtid="{D5CDD505-2E9C-101B-9397-08002B2CF9AE}" pid="3" name="MediaServiceImageTags">
    <vt:lpwstr/>
  </property>
</Properties>
</file>