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489B5-9F80-C078-78E9-3D49F075E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E19D2-E084-EBE3-4709-CED767A50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1C28B-18CD-58FF-159E-4B10A4334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9025-7377-3845-B800-97DA1F5E986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CDB32-FF65-1BC3-6EFF-4EE260B7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2EC93-97E3-71DC-12ED-F4CABBF5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35EB-193A-6849-8984-B2131521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5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78D8-2E24-6647-A0BB-D9A76C57F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FDC584-68EF-85DD-AFB6-A223E1A3A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922ED-23FB-EDB1-7082-012FD1E7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9025-7377-3845-B800-97DA1F5E986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32263-84B1-2A9C-A076-C873016E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58209-E54A-2544-50B9-FB7C346F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35EB-193A-6849-8984-B2131521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8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F68BB5-1A70-9343-24E6-70D495E967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57EF3-2E56-4C2B-CAF9-84BF69369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7151B-1939-5FF7-B06A-5E983510B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9025-7377-3845-B800-97DA1F5E986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52AF8-E0D0-1DA6-E962-679A77EE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81896-C3B6-E805-3E9C-03208295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35EB-193A-6849-8984-B2131521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7BB3-1ABE-9CAA-ED63-CA2C4C2FB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50CCD-75BE-7620-9142-EA63730A4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E8B2A-296E-786B-70E1-062E34FB2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9025-7377-3845-B800-97DA1F5E986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A7DF6-9653-DC7E-8A8E-EB7C6A4D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C6818-2FD3-C8E8-9570-8914DAD91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35EB-193A-6849-8984-B2131521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8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D55E-27F3-C1F7-C7FF-2C09610D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AC896-27BB-0CC7-E3ED-D80ACB5D1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0C345-A77E-E28A-C06D-ED8CD9EDF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9025-7377-3845-B800-97DA1F5E986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B8BC7-992B-781A-8CC0-08EDFE13A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516F0-38B5-9155-90CE-AA039107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35EB-193A-6849-8984-B2131521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505D5-EF8A-D009-927A-A10FD5AAA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1D790-D6D1-361E-67D4-7C0EFDC3F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D4B2A-7DC0-FD52-F1D3-04206B088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78F22-44C5-F61B-68AE-AFB0DA82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9025-7377-3845-B800-97DA1F5E986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8E0C6-0A59-C246-6034-57B0D87BA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73953-95AC-F5CD-4896-665F6BAF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35EB-193A-6849-8984-B2131521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8A8D-89DD-2B85-D227-9AEDE298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3F380-FF81-8165-8703-48C6F6788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27D7E-2E71-66CA-1967-9B05FDE23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A284E-3B7C-B743-9F1D-8B4DFC6D8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69B59E-DA8A-E515-ABF6-14127D5A6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4BF177-03A5-7159-335D-F39E2BB3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9025-7377-3845-B800-97DA1F5E986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819381-E130-EB64-97CE-75F7F18E4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6CE85-19BF-00A6-1AA4-E262CE0A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35EB-193A-6849-8984-B2131521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9CBE-5B04-644E-8890-38BE32E5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2B033-0302-DA69-C7B9-92DCE8F2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9025-7377-3845-B800-97DA1F5E986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DA3EC-0E62-3896-BEC7-4B77075D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FE907-831B-4290-57B3-7C55BBC2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35EB-193A-6849-8984-B2131521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4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91CD3-B3A9-EE9F-096E-7EF2230E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9025-7377-3845-B800-97DA1F5E986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089AE-E6CD-923E-4707-DBBD3039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491A1-ED3B-FCD0-15AA-08B1F7BE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35EB-193A-6849-8984-B2131521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3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1C7E-B91C-E768-327E-240266637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99ECB-91CE-4E4D-642F-D10FE8C5A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5A6DC-DA47-2547-7791-46B7CAD96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6C72B-E78E-52BE-7316-9DB49934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9025-7377-3845-B800-97DA1F5E986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F5475-AF52-B610-4F17-10BE8172B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A14E8-D3E0-E087-2E19-BB915A3D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35EB-193A-6849-8984-B2131521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6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DD2E9-9BDE-7E87-58D5-A0F67B33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AA4B29-EE04-495E-4E28-E54868C76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DFB02-29AA-EA4B-A020-9F3978A5C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B25FB-3EA4-7201-E6AF-0AA276D8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9025-7377-3845-B800-97DA1F5E986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C13D3-A4DC-DB84-A102-6BE152C6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3A911-1406-A221-7AEB-90B16EE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35EB-193A-6849-8984-B2131521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2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13F04A-7DD6-7B54-D28E-6CFD3ADC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258B7-B3BF-AC53-8982-FC12ECA65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351DA-D493-1C04-5974-E0408A28F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149025-7377-3845-B800-97DA1F5E986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129FD-7353-ECF4-097C-213170D5D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02C5-60E7-A09E-955D-C2181ADB2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A935EB-193A-6849-8984-B21315215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5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and person smiling and a blue and white poster&#10;&#10;AI-generated content may be incorrect.">
            <a:extLst>
              <a:ext uri="{FF2B5EF4-FFF2-40B4-BE49-F238E27FC236}">
                <a16:creationId xmlns:a16="http://schemas.microsoft.com/office/drawing/2014/main" id="{E6E514B7-5585-85A2-55A6-4EF04BEE1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49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95708475D42D4FBEC868047A7CE805" ma:contentTypeVersion="19" ma:contentTypeDescription="Create a new document." ma:contentTypeScope="" ma:versionID="5f74d33413b6bb21d76ea44ec95413a5">
  <xsd:schema xmlns:xsd="http://www.w3.org/2001/XMLSchema" xmlns:xs="http://www.w3.org/2001/XMLSchema" xmlns:p="http://schemas.microsoft.com/office/2006/metadata/properties" xmlns:ns2="be79dd03-f978-4efe-a4cd-17ca6f93164a" xmlns:ns3="dce0b249-7941-4e32-b154-f065f8788c25" targetNamespace="http://schemas.microsoft.com/office/2006/metadata/properties" ma:root="true" ma:fieldsID="3d742e864daa8d068aaeb7d35eca694e" ns2:_="" ns3:_="">
    <xsd:import namespace="be79dd03-f978-4efe-a4cd-17ca6f93164a"/>
    <xsd:import namespace="dce0b249-7941-4e32-b154-f065f8788c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KristinaSalyvonchy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9dd03-f978-4efe-a4cd-17ca6f9316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2c453a5-329e-44af-8f97-ecf66794d8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KristinaSalyvonchyk" ma:index="26" nillable="true" ma:displayName="Kristina Salyvonchyk" ma:format="Hyperlink" ma:internalName="KristinaSalyvonchy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0b249-7941-4e32-b154-f065f8788c2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1d99ed-ca63-43a8-b539-f5f169e0e98d}" ma:internalName="TaxCatchAll" ma:showField="CatchAllData" ma:web="dce0b249-7941-4e32-b154-f065f8788c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ristinaSalyvonchyk xmlns="be79dd03-f978-4efe-a4cd-17ca6f93164a">
      <Url xsi:nil="true"/>
      <Description xsi:nil="true"/>
    </KristinaSalyvonchyk>
    <TaxCatchAll xmlns="dce0b249-7941-4e32-b154-f065f8788c25" xsi:nil="true"/>
    <lcf76f155ced4ddcb4097134ff3c332f xmlns="be79dd03-f978-4efe-a4cd-17ca6f9316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F271C7-5F94-4382-9F45-E7C463E7B7DD}"/>
</file>

<file path=customXml/itemProps2.xml><?xml version="1.0" encoding="utf-8"?>
<ds:datastoreItem xmlns:ds="http://schemas.openxmlformats.org/officeDocument/2006/customXml" ds:itemID="{03FB9EEA-3787-4AF2-9FF0-0D8E088BB4C1}"/>
</file>

<file path=customXml/itemProps3.xml><?xml version="1.0" encoding="utf-8"?>
<ds:datastoreItem xmlns:ds="http://schemas.openxmlformats.org/officeDocument/2006/customXml" ds:itemID="{394923BA-83DF-49C4-AE44-8AA980C63AFD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Constans</dc:creator>
  <cp:lastModifiedBy>Jeff Constans</cp:lastModifiedBy>
  <cp:revision>3</cp:revision>
  <dcterms:created xsi:type="dcterms:W3CDTF">2025-06-17T22:59:40Z</dcterms:created>
  <dcterms:modified xsi:type="dcterms:W3CDTF">2025-06-17T23:56:22Z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0x0101004A95708475D42D4FBEC868047A7CE805</vt:lpwstr>
  </property>
</Properties>
</file>